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A89A-93D0-C047-8932-8BB23DE39246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37ED-AC3E-EE48-958D-675FB4A6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Images from the First Intifada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84" y="2130425"/>
            <a:ext cx="5415644" cy="3610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4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911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200"/>
            <a:ext cx="10668000" cy="853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20" y="0"/>
            <a:ext cx="922082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91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66"/>
            <a:ext cx="9144000" cy="6775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8" y="441920"/>
            <a:ext cx="8002872" cy="5889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Images from the First Intifada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San Francisco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from the First Intifada</dc:title>
  <dc:creator>SAMIA SHOMAN</dc:creator>
  <cp:lastModifiedBy>Larry</cp:lastModifiedBy>
  <cp:revision>3</cp:revision>
  <dcterms:created xsi:type="dcterms:W3CDTF">2013-07-02T20:08:50Z</dcterms:created>
  <dcterms:modified xsi:type="dcterms:W3CDTF">2014-02-08T21:21:30Z</dcterms:modified>
</cp:coreProperties>
</file>